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61" r:id="rId7"/>
    <p:sldId id="265" r:id="rId8"/>
    <p:sldId id="266" r:id="rId9"/>
    <p:sldId id="263" r:id="rId10"/>
    <p:sldId id="259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38" autoAdjust="0"/>
  </p:normalViewPr>
  <p:slideViewPr>
    <p:cSldViewPr>
      <p:cViewPr varScale="1">
        <p:scale>
          <a:sx n="87" d="100"/>
          <a:sy n="87" d="100"/>
        </p:scale>
        <p:origin x="14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700A-333A-42D7-B7EC-8BCD05E2EE7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7FB7-4D79-44FE-BEEF-5A50BCBC6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pPr rtl="1"/>
            <a:r>
              <a:rPr lang="ru-R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Добровольческий проект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«Важное дело»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молодежи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«Пекшинская СОШ»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100" b="1" dirty="0"/>
              <a:t/>
            </a:r>
            <a:br>
              <a:rPr lang="ru-RU" sz="3100" b="1" dirty="0"/>
            </a:br>
            <a:endParaRPr lang="ru-RU" sz="31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ru-RU" sz="31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6000" b="1" i="1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«</a:t>
            </a:r>
            <a:r>
              <a:rPr lang="ru-RU" sz="6000" b="1" i="1" dirty="0" smtClean="0">
                <a:latin typeface="Book Antiqua" panose="02040602050305030304" pitchFamily="18" charset="0"/>
              </a:rPr>
              <a:t>Маяки Победы</a:t>
            </a:r>
            <a:r>
              <a:rPr lang="ru-RU" sz="6000" b="1" i="1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»</a:t>
            </a:r>
            <a:br>
              <a:rPr lang="ru-RU" sz="6000" b="1" i="1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700" b="1" dirty="0" smtClean="0"/>
              <a:t>Руководитель:</a:t>
            </a:r>
            <a:br>
              <a:rPr lang="ru-RU" sz="2700" b="1" dirty="0" smtClean="0"/>
            </a:br>
            <a:r>
              <a:rPr lang="ru-RU" sz="2700" b="1" dirty="0" smtClean="0"/>
              <a:t>учитель русского языка и литературы </a:t>
            </a:r>
            <a:br>
              <a:rPr lang="ru-RU" sz="2700" b="1" dirty="0" smtClean="0"/>
            </a:br>
            <a:r>
              <a:rPr lang="ru-RU" sz="2700" b="1" dirty="0" smtClean="0"/>
              <a:t>Катина Ирина Викторовна</a:t>
            </a:r>
            <a:endParaRPr lang="ru-RU" sz="2700" kern="1200" dirty="0" smtClean="0">
              <a:solidFill>
                <a:schemeClr val="tx1"/>
              </a:solidFill>
            </a:endParaRP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ru-R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                   </a:t>
            </a:r>
            <a:endParaRPr lang="ru-RU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510" y="3594184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важно, что и во Время Отечественной войны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1812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года, стараниями Светлейшего князя Михаила Семеновича Воронцова – владельца усадьбы,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переданной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ему дядей – Александром Романовичем Воронцовым, в Андреевском располагался госпиталь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раненых, на что Светлейший князь жертвовал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 тыс. рублей, ежегодно.</a:t>
            </a:r>
          </a:p>
        </p:txBody>
      </p:sp>
      <p:pic>
        <p:nvPicPr>
          <p:cNvPr id="5" name="Рисунок 4" descr="4774662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286280" cy="3000395"/>
          </a:xfrm>
          <a:prstGeom prst="rect">
            <a:avLst/>
          </a:prstGeom>
        </p:spPr>
      </p:pic>
      <p:pic>
        <p:nvPicPr>
          <p:cNvPr id="6" name="Рисунок 5" descr="evacohospital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3284984"/>
            <a:ext cx="3926240" cy="28135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0562" y="285728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Великой отечественной войны в усадьбе «Андреевское»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785794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располагался эвакогоспиталь №4063, который действовал с 10 октября 1941 года по 29 мая 1946 года. За время работы эвакогоспиталя №4063 лечение в нем получили свыше  2000                человек. К сожалению, многие скончались от ран и были похоронены на нашей земле, недалеко от усадьбы, в д.Рощино, где и поныне располагается захоронение умерших воинов.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7" y="6098537"/>
            <a:ext cx="471297" cy="6428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8640"/>
            <a:ext cx="9001156" cy="59833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Великой Отечественной Войны станция «Болдино»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принимала военнослужащих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тяжело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легко раненых, которые со станции «Болдино»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отправлялись подводами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полуторками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эвакогоспиталь №4063, расположенный в усадьбе «Андреевское». Поправившиеся бойцы с этой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станции отправлялись обратно – на фронт!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многих этот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путь стал последним.</a:t>
            </a:r>
          </a:p>
        </p:txBody>
      </p:sp>
      <p:pic>
        <p:nvPicPr>
          <p:cNvPr id="4" name="Рисунок 3" descr="88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862" y="1455714"/>
            <a:ext cx="4735998" cy="3357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48133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Многое уйдет бесповоротно,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Только до скончания веков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памяти останется народной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Поколение фронтовиков.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093296"/>
            <a:ext cx="475139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857232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 мая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года состоится торжественное открытие «Маяков», на которое мы приглашаем всех желающих. Открытие «Маяков» будет  осуществляться в рамках автопробега  «Дорогами памяти – дорогами победы!»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3" y="-76942"/>
            <a:ext cx="8786874" cy="80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Главные цели проекта: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Патриотическое, духовно-нравственное воспитание подростков и создание информационного фонда, работа которого направлена на глубокое осознание великого подвига советского народа и постижение этого подвига и свершений через изучение фактов жизни ветеранов, переживших войну.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Увековечение памяти погибших земляков, исторически значимых мест в летописи Великой Отечественной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войны.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позволяет решить ряд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у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молодежи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чувства гражданственности и патриотизма, гордости за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принадлежность к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своей нации, гордости за свою Родину;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углубление знаний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молодежи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 истории поселка и школы;  военно-патриотическое воспитание на примере жизни и подвига героев-земляков;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приобщение к истории и культуре своего народа;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7154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Короток век человека, но жизнь его может вместить очень многое. Особенно если жизнь пришлась на переломные, судьбоносные для страны годы.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горько, когда память о былых свершениях, жертвах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победах, память, которая могла бы сделать сильнее духом многих и многих, уходит в небытие...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последнее время перед российским обществом стоят важнейшие задачи – сохранение преемственности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поколений, активизация патриотического воспитания детей, молодежи и оказание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должного внимания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судьбам ветеранов войн. Все меньше становится очевидцев Отечественной войны 1941-1945 годов, явивших всему миру в борьбе с фашистскими захватчиками победоносную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силу и великое могущество русского народа. Сейчас многие «историки» пытаются переписать роль России в те давние годы, очернив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судьбоносные для всего мира, решительные действия защитников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Отечества. Наш проект позволит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просто укрепить связь поколений, но и по-особому раскроет значимость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Победы нашего народа в Великой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Отечественной войне, пропустив ее уроки через сердце каждого  участника  проекта. Данный проект особенно значим в преддверии празднования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-летия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Победы!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проекта и организаторы проекта: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етераны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Отечественной войны,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труженики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тыла;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Администрация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МБОУ «Пекшинская  СОШ»;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администрации 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Пекшинске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Перегудова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  <a:p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Механизм реализации проекта: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этап: привлечение внимания общественности к важности сохранения памяти об исторически значимых объектах на территории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Пекшинского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поселения, патриотические акции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Второй этап: оформление исторических мест уличными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банерами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информацией о значимости объекта, местности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6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5983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мероприятия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Акция: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«Бессмертный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олк»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80509_105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5808708" cy="4356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1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течение многих лет учащимися школы ведется огромная работа в ознаменование праздника великой Победы.</a:t>
            </a:r>
          </a:p>
          <a:p>
            <a:r>
              <a:rPr lang="ru-RU" sz="1600" dirty="0" smtClean="0"/>
              <a:t>Подвиг Народа в годы войны – бессмертен. Каждый год, отделяющий нас от тех роковых лет является мерилом нашей совести. Все меньше и меньше свидетелей тех лет – ветеранов и тружеников тыла.</a:t>
            </a:r>
          </a:p>
          <a:p>
            <a:r>
              <a:rPr lang="ru-RU" sz="1600" dirty="0" smtClean="0"/>
              <a:t>Вот и нет среди нас Белова Ивана Павловича – ветерана Великой Отечественной войны д.Ларионово, которого мы всегда поздравляли выездным концертом.</a:t>
            </a:r>
          </a:p>
          <a:p>
            <a:r>
              <a:rPr lang="ru-RU" sz="1600" dirty="0" smtClean="0"/>
              <a:t>      Он нас всегда ждал…</a:t>
            </a:r>
          </a:p>
        </p:txBody>
      </p:sp>
      <p:pic>
        <p:nvPicPr>
          <p:cNvPr id="6" name="Рисунок 5" descr="белов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143116"/>
            <a:ext cx="5143536" cy="3857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643182"/>
            <a:ext cx="32861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«Солдаточки мои приехали!» – радовался Иван Павлович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</a:t>
            </a:r>
            <a:r>
              <a:rPr lang="ru-RU" b="1" dirty="0" smtClean="0"/>
              <a:t>Акция:</a:t>
            </a:r>
          </a:p>
          <a:p>
            <a:r>
              <a:rPr lang="ru-RU" b="1" dirty="0" smtClean="0"/>
              <a:t>    «В гости к ветеранам»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2852"/>
            <a:ext cx="9072626" cy="5983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Дорогая наша гостья!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Нина Александровна Никитина – наш любимый педагог, труженик тыла.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Она много лет являлась учителем начальных классов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Пекшинской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была самым желанным гостем.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Кто, как ни она – свидетель тех страшных лет,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могла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передать детям самое главное – бессмертную память о великом подвиге Советского народа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2020 году Нины Александровны не стало, а ребята её по прежнему ждут в школе и помнят её бесценные уроки жизни.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3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76872"/>
            <a:ext cx="1980254" cy="3798363"/>
          </a:xfrm>
          <a:prstGeom prst="rect">
            <a:avLst/>
          </a:prstGeom>
        </p:spPr>
      </p:pic>
      <p:pic>
        <p:nvPicPr>
          <p:cNvPr id="5" name="Рисунок 4" descr="P1110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276872"/>
            <a:ext cx="2367737" cy="3795334"/>
          </a:xfrm>
          <a:prstGeom prst="rect">
            <a:avLst/>
          </a:prstGeom>
        </p:spPr>
      </p:pic>
      <p:pic>
        <p:nvPicPr>
          <p:cNvPr id="6" name="Рисунок 5" descr="P1110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7885" y="2420888"/>
            <a:ext cx="4191030" cy="31432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этапом проведения нашей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акции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ежегодный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автопробег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Дорогами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войны», именно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мероприятие, организованное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учащимися школы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к празднованию дня Победы.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истории эвакогоспиталя №4063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смогли узнать все жители района.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Мероприятие было освещено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Петушинском телевидении.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7125"/>
          <a:stretch/>
        </p:blipFill>
        <p:spPr>
          <a:xfrm>
            <a:off x="214282" y="381485"/>
            <a:ext cx="4876255" cy="27363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7127"/>
          <a:stretch/>
        </p:blipFill>
        <p:spPr>
          <a:xfrm>
            <a:off x="3923928" y="3284984"/>
            <a:ext cx="4843969" cy="274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592935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Мы обратились к главе Пекшинского сельского поселения – Перегудовой Татьяне Ивановне с эскизами и сметами «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Маяков Победы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 в с.Андреевское и на станции «Болдино», с логотипом акции</a:t>
            </a:r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77326"/>
            <a:ext cx="2049086" cy="2794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869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Times New Roman</vt:lpstr>
      <vt:lpstr>Тема Office</vt:lpstr>
      <vt:lpstr>             Добровольческий проект молодежи «Важное дело»  инициативная группа молодежи МБОУ «Пекшинская СОШ»     «Маяки Победы»  Руководитель: учитель русского языка и литературы  Катина Ирина Викторовна          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«Пекшинская средняя общеобразовательная школа»   Социальный проект   «Живая память»</dc:title>
  <dc:creator>Secretar</dc:creator>
  <cp:lastModifiedBy>Admin</cp:lastModifiedBy>
  <cp:revision>36</cp:revision>
  <dcterms:created xsi:type="dcterms:W3CDTF">2019-03-06T10:14:39Z</dcterms:created>
  <dcterms:modified xsi:type="dcterms:W3CDTF">2021-03-30T09:02:29Z</dcterms:modified>
</cp:coreProperties>
</file>